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39" r:id="rId2"/>
    <p:sldId id="270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8" autoAdjust="0"/>
    <p:restoredTop sz="95799" autoAdjust="0"/>
  </p:normalViewPr>
  <p:slideViewPr>
    <p:cSldViewPr snapToGrid="0">
      <p:cViewPr varScale="1">
        <p:scale>
          <a:sx n="91" d="100"/>
          <a:sy n="91" d="100"/>
        </p:scale>
        <p:origin x="-39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231715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US" sz="5000" baseline="-2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r>
              <a:rPr lang="en-US" sz="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game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898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48642" y="2725999"/>
            <a:ext cx="6227043" cy="2964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Measles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Rabies		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Flu						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Chickenpox</a:t>
            </a: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Ebola (West Africa)		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Reproduction number (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3200" b="1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13" name="Picture 12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</p:spTree>
    <p:extLst>
      <p:ext uri="{BB962C8B-B14F-4D97-AF65-F5344CB8AC3E}">
        <p14:creationId xmlns="" xmlns:p14="http://schemas.microsoft.com/office/powerpoint/2010/main" val="405807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073339" y="2725998"/>
            <a:ext cx="6227043" cy="2964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Rabies	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Flu		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1–2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Ebola (West Africa)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	1–2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Chickenpox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10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  <a:p>
            <a:pPr>
              <a:spcAft>
                <a:spcPts val="1100"/>
              </a:spcAft>
            </a:pP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• Measles				</a:t>
            </a:r>
            <a:r>
              <a:rPr lang="en-US" sz="3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16–18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Reproduction number (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3200" b="1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13" name="Picture 12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</p:spTree>
    <p:extLst>
      <p:ext uri="{BB962C8B-B14F-4D97-AF65-F5344CB8AC3E}">
        <p14:creationId xmlns="" xmlns:p14="http://schemas.microsoft.com/office/powerpoint/2010/main" val="282038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34</Words>
  <Application>Microsoft Office PowerPoint</Application>
  <PresentationFormat>Custom</PresentationFormat>
  <Paragraphs>16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11</cp:revision>
  <dcterms:created xsi:type="dcterms:W3CDTF">2015-07-20T15:19:23Z</dcterms:created>
  <dcterms:modified xsi:type="dcterms:W3CDTF">2015-09-14T10:48:33Z</dcterms:modified>
</cp:coreProperties>
</file>